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4" r:id="rId4"/>
    <p:sldId id="265" r:id="rId5"/>
    <p:sldId id="267" r:id="rId6"/>
    <p:sldId id="268" r:id="rId7"/>
    <p:sldId id="270" r:id="rId8"/>
    <p:sldId id="269" r:id="rId9"/>
    <p:sldId id="274" r:id="rId10"/>
    <p:sldId id="273" r:id="rId11"/>
    <p:sldId id="272" r:id="rId12"/>
    <p:sldId id="27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8" autoAdjust="0"/>
  </p:normalViewPr>
  <p:slideViewPr>
    <p:cSldViewPr snapToGrid="0" snapToObjects="1">
      <p:cViewPr varScale="1">
        <p:scale>
          <a:sx n="84" d="100"/>
          <a:sy n="84" d="100"/>
        </p:scale>
        <p:origin x="-11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235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445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2546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464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2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95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0394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58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8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1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684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22</cp:revision>
  <dcterms:created xsi:type="dcterms:W3CDTF">2015-10-23T13:28:32Z</dcterms:created>
  <dcterms:modified xsi:type="dcterms:W3CDTF">2016-02-10T00:11:27Z</dcterms:modified>
</cp:coreProperties>
</file>